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0" r:id="rId2"/>
    <p:sldId id="261" r:id="rId3"/>
    <p:sldId id="267" r:id="rId4"/>
    <p:sldId id="265" r:id="rId5"/>
    <p:sldId id="268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C2D56D-3837-FB4B-8379-61590C18B36F}" type="datetimeFigureOut">
              <a:rPr lang="en-GB" smtClean="0"/>
              <a:t>17/03/2020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9EC46-BF41-B04E-AC3E-D2952D7A6DF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229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39EC46-BF41-B04E-AC3E-D2952D7A6DF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746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A5BBB-83DA-D84E-87B4-095AC354AD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A63DC0-F506-4244-8BAA-F6F93F211F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ECBE0-FD40-044A-8488-D65DFBC52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D81B8-1372-AF47-A223-B6A63AC8C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99F689-B93A-9641-8B4F-26486F4EB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133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46A68-A4FA-C748-8E05-04612CB7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B26F00-ACD8-A74F-80EB-6E83A09E10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D0869-5D3E-C24A-B810-E839EB85B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A0EFD-68C5-C247-9AF9-0369A421A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3962F-D726-924E-8AE8-EC895B604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057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59013F-7FD5-B541-B3D3-8DE7EF949A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F8DCB1-14B4-A841-B214-BB10672D8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23739-8AF4-D94E-B47C-F280DF4AE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B17BE-8512-7147-9711-45C3748EF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4F007-86DB-C542-B52C-43D829913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18538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1881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6AB8B-8DD2-6E4D-9229-936685F7B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D8168-57DD-CC40-AB13-8A92F8270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8C0B5-B40D-274A-A1DA-11558AFAD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83DD9-31D9-864A-B4CC-F6ED847B7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F8303-8B2D-1E4D-BB5A-D696CF316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180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E2C85-46B0-BA47-B9BB-1B9085C82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9568D-5B61-3B44-974A-ACF88E9B4B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44111-077A-7E4B-9B3F-17DD7C3B3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E9943-8BC4-E94F-9D48-D4A4A2883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A6680-5DA4-9540-9399-64755E319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156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DD2D-C85E-E146-8643-1F1C720E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A18C1-CA7E-FB4F-AC43-EACA6D1BE7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948F08-072D-F543-ACCA-42FF4B12EE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1A66C9-5572-F943-B437-873164DD1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14CC6-5118-8C4C-A766-E3544D65F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9569F0-1B53-E141-B134-790E730FC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7022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8CFBB-B146-0648-95AF-A140ECAAD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AA42F3-9BE7-C044-8830-4C31E7145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E4C1E-71A6-5045-921E-D971D37CD0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70A0C3-39BC-5543-8B7C-29E920AD3C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262585-6484-CB48-B32D-36FFEE2F38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CAB8A7-3837-0F45-9422-414C70AD7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E74924-B871-C241-86B0-F36A54EEE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C2C40E-DFE5-6B44-B90E-08E127504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175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7CDAE-72A2-434C-97D3-D5FB59128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23163D-84B5-6B45-8367-25EB918B3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D8CB0D-B510-ED4D-8A80-6C4C1714B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CBD798-F753-5940-B5F5-BFC0040A3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2706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88BE70-8A82-C04B-AB7A-CE27BCA94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590DCC-1E47-FC42-8C1B-721DA8BEB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E3475D-617E-B248-BAB2-9C0A3343B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867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56D2D-1296-7B47-BD41-6A314550D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CC86D-0F62-B54A-AEA8-FE7C0250C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347F4E-32B2-934A-BA32-4B65B00B1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B4985F-4E8B-D045-AFD3-0E55ED4E5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EA7BA1-1B8C-AD40-A250-84C9A7A7A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34F6FE-3753-D547-B724-DCF7287F4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697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B8D06-2905-F64D-82CC-726938ACA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2468D2-B146-5749-ADEB-484FBE8093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9A74B8-9F32-0B43-A988-E8BB2CFC6F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869B23-E9D3-0C4C-AD50-B4D71CFF1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6BEA0-52D8-3D4C-B8DA-F62FA1175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C27B61-A359-C741-AF97-20A1959AA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110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35915B-8483-8844-B873-E376D085F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7B68FE-D214-0E48-8D91-7A41AAB2B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46BB4-7512-6D4B-A73F-C5BE8F2CED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DE4E3-2843-474E-BC8F-50478B28DAF0}" type="datetimeFigureOut">
              <a:rPr lang="en-GB" smtClean="0"/>
              <a:t>13/03/2020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DF68B-DAB1-2F42-8BFB-01992E859C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0E4CA-BCFC-0147-8595-63431C6B08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9E61E-5A47-8546-9AAB-4A331D5064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600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21AAA5-EEF5-224E-A271-B9B602E8CEF1}"/>
              </a:ext>
            </a:extLst>
          </p:cNvPr>
          <p:cNvSpPr txBox="1"/>
          <p:nvPr/>
        </p:nvSpPr>
        <p:spPr>
          <a:xfrm>
            <a:off x="7826829" y="5225141"/>
            <a:ext cx="411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American Typewriter" panose="02090604020004020304" pitchFamily="18" charset="77"/>
              </a:rPr>
              <a:t>Facile Volant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Easy travel in an age of stress</a:t>
            </a:r>
          </a:p>
        </p:txBody>
      </p:sp>
    </p:spTree>
    <p:extLst>
      <p:ext uri="{BB962C8B-B14F-4D97-AF65-F5344CB8AC3E}">
        <p14:creationId xmlns:p14="http://schemas.microsoft.com/office/powerpoint/2010/main" val="3948993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BB88B-065A-FE45-81B7-0BB578158A70}"/>
              </a:ext>
            </a:extLst>
          </p:cNvPr>
          <p:cNvSpPr txBox="1"/>
          <p:nvPr/>
        </p:nvSpPr>
        <p:spPr>
          <a:xfrm>
            <a:off x="7455355" y="947112"/>
            <a:ext cx="43760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Have you ever wished you knew if your flight was going to cause you hassle?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Now, with Facile Volant, we can offer you a way to know in advance!</a:t>
            </a:r>
            <a:br>
              <a:rPr lang="en-GB" sz="2000" dirty="0">
                <a:solidFill>
                  <a:schemeClr val="bg1"/>
                </a:solidFill>
              </a:rPr>
            </a:b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Dodge the stress, and swerve the worry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With in depth and constantly updating machine learning models, we can offer you the support you need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In </a:t>
            </a:r>
            <a:r>
              <a:rPr lang="en-GB" sz="2000" dirty="0" err="1">
                <a:solidFill>
                  <a:schemeClr val="bg1"/>
                </a:solidFill>
              </a:rPr>
              <a:t>Wisonsin</a:t>
            </a:r>
            <a:r>
              <a:rPr lang="en-GB" sz="2000" dirty="0">
                <a:solidFill>
                  <a:schemeClr val="bg1"/>
                </a:solidFill>
              </a:rPr>
              <a:t>, a delayed flight leaves, on average, more than 40 minutes after it is scheduled</a:t>
            </a:r>
          </a:p>
        </p:txBody>
      </p:sp>
    </p:spTree>
    <p:extLst>
      <p:ext uri="{BB962C8B-B14F-4D97-AF65-F5344CB8AC3E}">
        <p14:creationId xmlns:p14="http://schemas.microsoft.com/office/powerpoint/2010/main" val="4073086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1B2E81-05FB-DF4C-9026-C1BBC733B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9635" y="2102530"/>
            <a:ext cx="3451830" cy="2006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A1D89B-1999-0D4F-9C6A-6BB1AD2D5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4862" y="197306"/>
            <a:ext cx="5500688" cy="15194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314EFA-C32E-2043-BDF5-F8A7BC2447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141233"/>
            <a:ext cx="5918200" cy="1282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FA8F2B-2CEA-F141-990F-A3471BC831CA}"/>
              </a:ext>
            </a:extLst>
          </p:cNvPr>
          <p:cNvSpPr txBox="1"/>
          <p:nvPr/>
        </p:nvSpPr>
        <p:spPr>
          <a:xfrm>
            <a:off x="457200" y="5529263"/>
            <a:ext cx="4914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Some airlines we’ve already utilised for our data…</a:t>
            </a:r>
          </a:p>
        </p:txBody>
      </p:sp>
    </p:spTree>
    <p:extLst>
      <p:ext uri="{BB962C8B-B14F-4D97-AF65-F5344CB8AC3E}">
        <p14:creationId xmlns:p14="http://schemas.microsoft.com/office/powerpoint/2010/main" val="3596009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52FF65F-D437-F444-93F9-1B4D0B28E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3D970B91-29E2-4F24-B764-43BD55681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BCCBC6-83AF-B84A-90E2-1EB87BBF6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660" y="1047462"/>
            <a:ext cx="5129900" cy="257777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C2BAE9-4F64-3947-9E5C-7461C51CD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418027" y="1417333"/>
            <a:ext cx="5141351" cy="1838032"/>
          </a:xfrm>
          <a:prstGeom prst="rect">
            <a:avLst/>
          </a:prstGeom>
        </p:spPr>
      </p:pic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10C1444-5E64-4361-A98D-1098E1813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5184987"/>
            <a:ext cx="709612" cy="1671635"/>
          </a:xfrm>
          <a:custGeom>
            <a:avLst/>
            <a:gdLst>
              <a:gd name="connsiteX0" fmla="*/ 0 w 709612"/>
              <a:gd name="connsiteY0" fmla="*/ 0 h 1671635"/>
              <a:gd name="connsiteX1" fmla="*/ 709612 w 709612"/>
              <a:gd name="connsiteY1" fmla="*/ 578069 h 1671635"/>
              <a:gd name="connsiteX2" fmla="*/ 709612 w 709612"/>
              <a:gd name="connsiteY2" fmla="*/ 1671635 h 1671635"/>
              <a:gd name="connsiteX3" fmla="*/ 189293 w 709612"/>
              <a:gd name="connsiteY3" fmla="*/ 1671635 h 1671635"/>
              <a:gd name="connsiteX4" fmla="*/ 0 w 709612"/>
              <a:gd name="connsiteY4" fmla="*/ 1517432 h 1671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9612" h="1671635">
                <a:moveTo>
                  <a:pt x="0" y="0"/>
                </a:moveTo>
                <a:lnTo>
                  <a:pt x="709612" y="578069"/>
                </a:lnTo>
                <a:lnTo>
                  <a:pt x="709612" y="1671635"/>
                </a:lnTo>
                <a:lnTo>
                  <a:pt x="189293" y="1671635"/>
                </a:lnTo>
                <a:lnTo>
                  <a:pt x="0" y="1517432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Freeform 46">
            <a:extLst>
              <a:ext uri="{FF2B5EF4-FFF2-40B4-BE49-F238E27FC236}">
                <a16:creationId xmlns:a16="http://schemas.microsoft.com/office/drawing/2014/main" id="{26B27121-84C3-4B13-BF63-FC689097F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5000381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47">
            <a:extLst>
              <a:ext uri="{FF2B5EF4-FFF2-40B4-BE49-F238E27FC236}">
                <a16:creationId xmlns:a16="http://schemas.microsoft.com/office/drawing/2014/main" id="{9EC59F2A-3391-4680-823A-EB19F0C67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4803531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0A8413F-D55B-496A-A28C-9D9D7434F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4232295"/>
            <a:ext cx="11547945" cy="21075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C93053-4556-7246-A8EA-CDF2AF75B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3914" y="4458361"/>
            <a:ext cx="4490646" cy="16553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600">
                <a:solidFill>
                  <a:srgbClr val="FFFFFF"/>
                </a:solidFill>
              </a:rPr>
              <a:t>In flight schooling…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32D52A-84E1-9D4F-9419-39513DC03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14419" y="4560496"/>
            <a:ext cx="5367267" cy="1587294"/>
          </a:xfr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EFFFF"/>
                </a:solidFill>
              </a:rPr>
              <a:t>We have </a:t>
            </a:r>
            <a:r>
              <a:rPr lang="en-US" sz="2000" dirty="0" err="1">
                <a:solidFill>
                  <a:srgbClr val="FEFFFF"/>
                </a:solidFill>
              </a:rPr>
              <a:t>utilised</a:t>
            </a:r>
            <a:r>
              <a:rPr lang="en-US" sz="2000" dirty="0">
                <a:solidFill>
                  <a:srgbClr val="FEFFFF"/>
                </a:solidFill>
              </a:rPr>
              <a:t> a set of machine learning models to deliver you the best service possible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EFFFF"/>
                </a:solidFill>
              </a:rPr>
              <a:t>Harnessing cutting edge data science technology, we have created a Support Vector Machine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EFFFF"/>
                </a:solidFill>
              </a:rPr>
              <a:t>This will classify any data we input into it with a 92% accuracy, to let you know if your flight is likely to be delayed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100" dirty="0">
              <a:solidFill>
                <a:srgbClr val="FE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916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EBB88B-065A-FE45-81B7-0BB578158A70}"/>
              </a:ext>
            </a:extLst>
          </p:cNvPr>
          <p:cNvSpPr txBox="1"/>
          <p:nvPr/>
        </p:nvSpPr>
        <p:spPr>
          <a:xfrm>
            <a:off x="7598230" y="1690062"/>
            <a:ext cx="437605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Check each flight individually!</a:t>
            </a:r>
          </a:p>
          <a:p>
            <a:r>
              <a:rPr lang="en-GB" sz="2000" dirty="0">
                <a:solidFill>
                  <a:schemeClr val="bg1"/>
                </a:solidFill>
              </a:rPr>
              <a:t>More reliable flight somewhere else? Or with a different provider? We can let you know!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This will save you money, time, and most importantly, the total lack of hassle</a:t>
            </a:r>
          </a:p>
          <a:p>
            <a:endParaRPr lang="en-GB" sz="2000" dirty="0">
              <a:solidFill>
                <a:schemeClr val="bg1"/>
              </a:solidFill>
            </a:endParaRPr>
          </a:p>
          <a:p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Trust us, and we’ll see you get where you need to go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A2F6DD-A575-FB48-99A4-11EB71390704}"/>
              </a:ext>
            </a:extLst>
          </p:cNvPr>
          <p:cNvSpPr txBox="1"/>
          <p:nvPr/>
        </p:nvSpPr>
        <p:spPr>
          <a:xfrm>
            <a:off x="4818630" y="442913"/>
            <a:ext cx="55591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So how does this help me?</a:t>
            </a:r>
          </a:p>
        </p:txBody>
      </p:sp>
    </p:spTree>
    <p:extLst>
      <p:ext uri="{BB962C8B-B14F-4D97-AF65-F5344CB8AC3E}">
        <p14:creationId xmlns:p14="http://schemas.microsoft.com/office/powerpoint/2010/main" val="1981110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C0A411-119B-0A47-8845-48388A930E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5597" b="1013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C24A4D-EA4A-F74C-BA47-03A24211A4B4}"/>
              </a:ext>
            </a:extLst>
          </p:cNvPr>
          <p:cNvSpPr txBox="1"/>
          <p:nvPr/>
        </p:nvSpPr>
        <p:spPr>
          <a:xfrm>
            <a:off x="838201" y="1065862"/>
            <a:ext cx="3313164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And what of the future?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739FBE24-DD14-3A49-9DA4-438AC582602A}"/>
              </a:ext>
            </a:extLst>
          </p:cNvPr>
          <p:cNvSpPr txBox="1"/>
          <p:nvPr/>
        </p:nvSpPr>
        <p:spPr>
          <a:xfrm>
            <a:off x="5155379" y="1065862"/>
            <a:ext cx="5744685" cy="472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With the uncertainty around the coronavirus, the flight industry as we know it may never be the same again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Once the travel bans begin to recede, airlines will be in turmoil, trying to recover and plan out regular service again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During this period, we are here to assist you, and make sure you know when to trust the airline’s timings, or when to choose elsewhere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FFFFFF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For when the time comes, Facile Volant will be there for you to make informed, reliable decisions</a:t>
            </a:r>
          </a:p>
        </p:txBody>
      </p:sp>
    </p:spTree>
    <p:extLst>
      <p:ext uri="{BB962C8B-B14F-4D97-AF65-F5344CB8AC3E}">
        <p14:creationId xmlns:p14="http://schemas.microsoft.com/office/powerpoint/2010/main" val="2046986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315</Words>
  <Application>Microsoft Macintosh PowerPoint</Application>
  <PresentationFormat>Widescreen</PresentationFormat>
  <Paragraphs>34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American Typewriter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In flight schooling…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Benn</dc:creator>
  <cp:lastModifiedBy>Alex Benn</cp:lastModifiedBy>
  <cp:revision>3</cp:revision>
  <dcterms:created xsi:type="dcterms:W3CDTF">2020-03-17T13:15:50Z</dcterms:created>
  <dcterms:modified xsi:type="dcterms:W3CDTF">2020-03-17T13:40:46Z</dcterms:modified>
</cp:coreProperties>
</file>